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F4E"/>
    <a:srgbClr val="FA8124"/>
    <a:srgbClr val="58595B"/>
    <a:srgbClr val="FF8200"/>
    <a:srgbClr val="006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679"/>
  </p:normalViewPr>
  <p:slideViewPr>
    <p:cSldViewPr snapToGrid="0" snapToObjects="1" showGuides="1">
      <p:cViewPr varScale="1">
        <p:scale>
          <a:sx n="76" d="100"/>
          <a:sy n="76" d="100"/>
        </p:scale>
        <p:origin x="2844" y="90"/>
      </p:cViewPr>
      <p:guideLst>
        <p:guide orient="horz" pos="3192"/>
        <p:guide pos="9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0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4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9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7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F190-EE2B-B248-8395-5CCC747D1E5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0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C886641D-0E31-9B47-AC73-37193EA328A6}"/>
              </a:ext>
            </a:extLst>
          </p:cNvPr>
          <p:cNvSpPr/>
          <p:nvPr/>
        </p:nvSpPr>
        <p:spPr>
          <a:xfrm>
            <a:off x="0" y="-63243"/>
            <a:ext cx="7772400" cy="1466944"/>
          </a:xfrm>
          <a:prstGeom prst="rect">
            <a:avLst/>
          </a:prstGeom>
          <a:solidFill>
            <a:srgbClr val="6DB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92C18-430C-EA47-B935-61F1878CAE8C}"/>
              </a:ext>
            </a:extLst>
          </p:cNvPr>
          <p:cNvSpPr txBox="1"/>
          <p:nvPr/>
        </p:nvSpPr>
        <p:spPr>
          <a:xfrm>
            <a:off x="1" y="44051"/>
            <a:ext cx="77723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VETERINARY NUTRITION AND HEALTH </a:t>
            </a:r>
            <a:br>
              <a:rPr lang="en-US" sz="30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CE CONFERENCE</a:t>
            </a:r>
            <a:br>
              <a:rPr lang="en-US" sz="25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sz="2200" i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FOR LIVESTOCK AND EQUIDS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114EAE-2DFC-674A-AA3C-80BD8A31F29A}"/>
              </a:ext>
            </a:extLst>
          </p:cNvPr>
          <p:cNvSpPr txBox="1"/>
          <p:nvPr/>
        </p:nvSpPr>
        <p:spPr>
          <a:xfrm>
            <a:off x="0" y="1828258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Friday, January 28,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56524-8177-ED43-8687-486DEEEB5044}"/>
              </a:ext>
            </a:extLst>
          </p:cNvPr>
          <p:cNvSpPr txBox="1"/>
          <p:nvPr/>
        </p:nvSpPr>
        <p:spPr>
          <a:xfrm>
            <a:off x="3771900" y="182658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Saturday, January 29,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E0AEDA-E5D6-084A-84B4-24399428D73F}"/>
              </a:ext>
            </a:extLst>
          </p:cNvPr>
          <p:cNvCxnSpPr>
            <a:cxnSpLocks/>
          </p:cNvCxnSpPr>
          <p:nvPr/>
        </p:nvCxnSpPr>
        <p:spPr>
          <a:xfrm flipV="1">
            <a:off x="3943350" y="1902896"/>
            <a:ext cx="0" cy="6557951"/>
          </a:xfrm>
          <a:prstGeom prst="line">
            <a:avLst/>
          </a:prstGeom>
          <a:ln w="44450">
            <a:solidFill>
              <a:srgbClr val="FA81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47CC92-D3D8-0E4F-A9C4-EE78847B8207}"/>
              </a:ext>
            </a:extLst>
          </p:cNvPr>
          <p:cNvSpPr txBox="1"/>
          <p:nvPr/>
        </p:nvSpPr>
        <p:spPr>
          <a:xfrm>
            <a:off x="57150" y="2296983"/>
            <a:ext cx="37719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Joint Session</a:t>
            </a:r>
          </a:p>
          <a:p>
            <a:pPr algn="ctr"/>
            <a:endParaRPr lang="en-US" sz="1100" b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7:15-7:45am 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Registration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7:45-8:45am	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Foreign Animal Program (USDA)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Harley Sutton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8:45-9:45am	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State Vet Update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  Dr. Samantha Beaty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9:45-10:00 am.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10:00-11:00am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Behavior to Assess Welfare (USDA)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Harley Sutton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11:00-12:00pm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Field Necropsy and Sampling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	        Dr. Denae Lobato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12:00-1:00pm  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Lunch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4D1180-6C28-0A47-A8AE-5177C6884ED4}"/>
              </a:ext>
            </a:extLst>
          </p:cNvPr>
          <p:cNvCxnSpPr>
            <a:cxnSpLocks/>
          </p:cNvCxnSpPr>
          <p:nvPr/>
        </p:nvCxnSpPr>
        <p:spPr>
          <a:xfrm flipV="1">
            <a:off x="2439746" y="5217808"/>
            <a:ext cx="0" cy="2632337"/>
          </a:xfrm>
          <a:prstGeom prst="line">
            <a:avLst/>
          </a:prstGeom>
          <a:ln w="28575">
            <a:solidFill>
              <a:srgbClr val="6DBF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104BF0-0378-E349-9A7F-CA39F7991054}"/>
              </a:ext>
            </a:extLst>
          </p:cNvPr>
          <p:cNvSpPr txBox="1"/>
          <p:nvPr/>
        </p:nvSpPr>
        <p:spPr>
          <a:xfrm>
            <a:off x="72968" y="5161294"/>
            <a:ext cx="2523105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     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Equine Session</a:t>
            </a:r>
          </a:p>
          <a:p>
            <a:pPr algn="ctr"/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1:00-2:00pm 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Mortality Options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Dr. Jennie Ivey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2:00-3:00pm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Starved Horses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Dr. Jennie Ivey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3:00-4:00pm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Colic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Sx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.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             Dr. Rebecca Rifkin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4:00-4:15pm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Break 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4:15-5:15pm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Neonatal Foal 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K. McCormick</a:t>
            </a: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5:15-6:15pm  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Euth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. Options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Dr. K. McCormick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2E804D-896D-134A-92F7-EA401B5FE5F4}"/>
              </a:ext>
            </a:extLst>
          </p:cNvPr>
          <p:cNvSpPr txBox="1"/>
          <p:nvPr/>
        </p:nvSpPr>
        <p:spPr>
          <a:xfrm>
            <a:off x="2445014" y="5156677"/>
            <a:ext cx="157611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Livestock Session</a:t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BSE Update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Lew Strickland</a:t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Vaccinology Update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Lowell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Midla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TN Cattle Price Det.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Charlie Martinez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Pharmacology I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Joe Smith</a:t>
            </a: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Pharmacology II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Joe Smith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B2D6CF-A361-B641-9737-CDD1A77D7663}"/>
              </a:ext>
            </a:extLst>
          </p:cNvPr>
          <p:cNvSpPr txBox="1"/>
          <p:nvPr/>
        </p:nvSpPr>
        <p:spPr>
          <a:xfrm>
            <a:off x="57150" y="8160765"/>
            <a:ext cx="42057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Joint Session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6:15-7:45pm 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Workshop Dinner: </a:t>
            </a:r>
            <a:b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                   Interactive Case Studies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C3885F-C4F1-C645-90EB-8D55C0045667}"/>
              </a:ext>
            </a:extLst>
          </p:cNvPr>
          <p:cNvSpPr txBox="1"/>
          <p:nvPr/>
        </p:nvSpPr>
        <p:spPr>
          <a:xfrm>
            <a:off x="3943350" y="2296983"/>
            <a:ext cx="37911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Joint Session </a:t>
            </a:r>
          </a:p>
          <a:p>
            <a:pPr algn="ctr"/>
            <a:endParaRPr lang="en-US" sz="1100" b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pPr algn="ctr"/>
            <a:endParaRPr lang="en-US" sz="1100" b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pPr algn="ctr"/>
            <a:endParaRPr lang="en-US" sz="1100" b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7:00-8:30am 	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Breakfast Session (Sponsored by BI): </a:t>
            </a:r>
            <a:b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Low Stress Livestock Handling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Kevin Thompson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9:00-9:15am	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9:15-11:15am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Large Animal Dermatology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 Dr. Karlie Robinson &amp; Dr. Amelia White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250E4E-C8E8-C543-9279-11D945C46E09}"/>
              </a:ext>
            </a:extLst>
          </p:cNvPr>
          <p:cNvSpPr txBox="1"/>
          <p:nvPr/>
        </p:nvSpPr>
        <p:spPr>
          <a:xfrm>
            <a:off x="3953170" y="5156677"/>
            <a:ext cx="237277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              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Equine Session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11:15-12:15pm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Radiographs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Dr. Phil Jones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12:15-1:15pm	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Lunch</a:t>
            </a:r>
          </a:p>
          <a:p>
            <a:endParaRPr lang="en-US" sz="11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6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		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1:15-2:15pm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Equine Repro.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Dr. Lew Strickland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2:15-3:15pm 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Body Weight Est.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Ashley Self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3:15-3:30pm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3:30-4:30pm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Nutri. Conditions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Jennie Ivey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4:30-5:30pm 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Hoof Conditions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Jeremy Davis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719E42-2933-5D48-9106-D72EE9B9BE1A}"/>
              </a:ext>
            </a:extLst>
          </p:cNvPr>
          <p:cNvSpPr txBox="1"/>
          <p:nvPr/>
        </p:nvSpPr>
        <p:spPr>
          <a:xfrm>
            <a:off x="6251323" y="5156677"/>
            <a:ext cx="1622853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Livestock Session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Update on Implants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Morgan Adkins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Lunch</a:t>
            </a:r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Neonatal Calf Disease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John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Currin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Theileria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&amp; Asian Tick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John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Currin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BRD &amp; Prevention I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Amelia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Woolums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BRD &amp; Prevention II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Amelia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Woolums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675054-260E-4040-8EDA-10C4592EE9CF}"/>
              </a:ext>
            </a:extLst>
          </p:cNvPr>
          <p:cNvCxnSpPr>
            <a:cxnSpLocks/>
          </p:cNvCxnSpPr>
          <p:nvPr/>
        </p:nvCxnSpPr>
        <p:spPr>
          <a:xfrm flipV="1">
            <a:off x="6216509" y="5170236"/>
            <a:ext cx="0" cy="3187317"/>
          </a:xfrm>
          <a:prstGeom prst="line">
            <a:avLst/>
          </a:prstGeom>
          <a:ln w="28575">
            <a:solidFill>
              <a:srgbClr val="6DBF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63C56AD-2281-5B42-B2DB-D33EEA4E6021}"/>
              </a:ext>
            </a:extLst>
          </p:cNvPr>
          <p:cNvSpPr txBox="1"/>
          <p:nvPr/>
        </p:nvSpPr>
        <p:spPr>
          <a:xfrm>
            <a:off x="171450" y="921134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58595B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tiny.utk.edu</a:t>
            </a:r>
            <a:r>
              <a:rPr lang="en-US" sz="2400" b="1" dirty="0">
                <a:solidFill>
                  <a:srgbClr val="58595B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/VetCE2022</a:t>
            </a:r>
          </a:p>
        </p:txBody>
      </p:sp>
    </p:spTree>
    <p:extLst>
      <p:ext uri="{BB962C8B-B14F-4D97-AF65-F5344CB8AC3E}">
        <p14:creationId xmlns:p14="http://schemas.microsoft.com/office/powerpoint/2010/main" val="60780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</TotalTime>
  <Words>368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</vt:lpstr>
      <vt:lpstr>Calibri</vt:lpstr>
      <vt:lpstr>Calibri Light</vt:lpstr>
      <vt:lpstr>Posterama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Ivey, Jennie</dc:creator>
  <cp:lastModifiedBy>Strickland, Lew</cp:lastModifiedBy>
  <cp:revision>39</cp:revision>
  <cp:lastPrinted>2021-12-08T20:29:13Z</cp:lastPrinted>
  <dcterms:created xsi:type="dcterms:W3CDTF">2021-04-13T02:30:01Z</dcterms:created>
  <dcterms:modified xsi:type="dcterms:W3CDTF">2022-01-05T21:06:31Z</dcterms:modified>
</cp:coreProperties>
</file>